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0" r:id="rId12"/>
    <p:sldId id="267" r:id="rId13"/>
    <p:sldId id="268" r:id="rId14"/>
    <p:sldId id="25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1C8E1F-0ADF-4570-B208-21216A3A24A1}" v="22" dt="2020-12-08T11:38:25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eke van Tuinen" userId="ed22c550-b84f-4481-816d-c5ae7bd4721b" providerId="ADAL" clId="{511C8E1F-0ADF-4570-B208-21216A3A24A1}"/>
    <pc:docChg chg="custSel mod addSld delSld modSld sldOrd">
      <pc:chgData name="Hanneke van Tuinen" userId="ed22c550-b84f-4481-816d-c5ae7bd4721b" providerId="ADAL" clId="{511C8E1F-0ADF-4570-B208-21216A3A24A1}" dt="2020-12-08T11:39:09.218" v="982" actId="1076"/>
      <pc:docMkLst>
        <pc:docMk/>
      </pc:docMkLst>
      <pc:sldChg chg="addSp modSp mod setBg">
        <pc:chgData name="Hanneke van Tuinen" userId="ed22c550-b84f-4481-816d-c5ae7bd4721b" providerId="ADAL" clId="{511C8E1F-0ADF-4570-B208-21216A3A24A1}" dt="2020-12-08T08:51:08.464" v="47" actId="20577"/>
        <pc:sldMkLst>
          <pc:docMk/>
          <pc:sldMk cId="1205310775" sldId="256"/>
        </pc:sldMkLst>
        <pc:spChg chg="mod">
          <ac:chgData name="Hanneke van Tuinen" userId="ed22c550-b84f-4481-816d-c5ae7bd4721b" providerId="ADAL" clId="{511C8E1F-0ADF-4570-B208-21216A3A24A1}" dt="2020-12-08T08:50:59.258" v="32" actId="20577"/>
          <ac:spMkLst>
            <pc:docMk/>
            <pc:sldMk cId="1205310775" sldId="256"/>
            <ac:spMk id="2" creationId="{00000000-0000-0000-0000-000000000000}"/>
          </ac:spMkLst>
        </pc:spChg>
        <pc:spChg chg="mod">
          <ac:chgData name="Hanneke van Tuinen" userId="ed22c550-b84f-4481-816d-c5ae7bd4721b" providerId="ADAL" clId="{511C8E1F-0ADF-4570-B208-21216A3A24A1}" dt="2020-12-08T08:51:08.464" v="47" actId="20577"/>
          <ac:spMkLst>
            <pc:docMk/>
            <pc:sldMk cId="1205310775" sldId="256"/>
            <ac:spMk id="3" creationId="{00000000-0000-0000-0000-000000000000}"/>
          </ac:spMkLst>
        </pc:spChg>
        <pc:spChg chg="add">
          <ac:chgData name="Hanneke van Tuinen" userId="ed22c550-b84f-4481-816d-c5ae7bd4721b" providerId="ADAL" clId="{511C8E1F-0ADF-4570-B208-21216A3A24A1}" dt="2020-12-08T08:50:21.457" v="3" actId="26606"/>
          <ac:spMkLst>
            <pc:docMk/>
            <pc:sldMk cId="1205310775" sldId="256"/>
            <ac:spMk id="8" creationId="{1579DD07-B6CD-4C04-8A4A-3B92CE8C8A31}"/>
          </ac:spMkLst>
        </pc:spChg>
        <pc:spChg chg="add">
          <ac:chgData name="Hanneke van Tuinen" userId="ed22c550-b84f-4481-816d-c5ae7bd4721b" providerId="ADAL" clId="{511C8E1F-0ADF-4570-B208-21216A3A24A1}" dt="2020-12-08T08:50:21.457" v="3" actId="26606"/>
          <ac:spMkLst>
            <pc:docMk/>
            <pc:sldMk cId="1205310775" sldId="256"/>
            <ac:spMk id="10" creationId="{36A995F0-906C-4573-A739-16EED217D852}"/>
          </ac:spMkLst>
        </pc:spChg>
        <pc:cxnChg chg="add">
          <ac:chgData name="Hanneke van Tuinen" userId="ed22c550-b84f-4481-816d-c5ae7bd4721b" providerId="ADAL" clId="{511C8E1F-0ADF-4570-B208-21216A3A24A1}" dt="2020-12-08T08:50:21.457" v="3" actId="26606"/>
          <ac:cxnSpMkLst>
            <pc:docMk/>
            <pc:sldMk cId="1205310775" sldId="256"/>
            <ac:cxnSpMk id="12" creationId="{C3F5F06D-7250-43A5-9B61-0B7F1FD7E395}"/>
          </ac:cxnSpMkLst>
        </pc:cxnChg>
      </pc:sldChg>
      <pc:sldChg chg="modSp">
        <pc:chgData name="Hanneke van Tuinen" userId="ed22c550-b84f-4481-816d-c5ae7bd4721b" providerId="ADAL" clId="{511C8E1F-0ADF-4570-B208-21216A3A24A1}" dt="2020-12-08T08:54:39.545" v="163" actId="20577"/>
        <pc:sldMkLst>
          <pc:docMk/>
          <pc:sldMk cId="871123579" sldId="257"/>
        </pc:sldMkLst>
        <pc:spChg chg="mod">
          <ac:chgData name="Hanneke van Tuinen" userId="ed22c550-b84f-4481-816d-c5ae7bd4721b" providerId="ADAL" clId="{511C8E1F-0ADF-4570-B208-21216A3A24A1}" dt="2020-12-08T08:54:39.545" v="163" actId="20577"/>
          <ac:spMkLst>
            <pc:docMk/>
            <pc:sldMk cId="871123579" sldId="257"/>
            <ac:spMk id="3" creationId="{00000000-0000-0000-0000-000000000000}"/>
          </ac:spMkLst>
        </pc:spChg>
      </pc:sldChg>
      <pc:sldChg chg="modSp mod ord setBg">
        <pc:chgData name="Hanneke van Tuinen" userId="ed22c550-b84f-4481-816d-c5ae7bd4721b" providerId="ADAL" clId="{511C8E1F-0ADF-4570-B208-21216A3A24A1}" dt="2020-12-08T11:36:59.483" v="969" actId="20577"/>
        <pc:sldMkLst>
          <pc:docMk/>
          <pc:sldMk cId="643927996" sldId="258"/>
        </pc:sldMkLst>
        <pc:spChg chg="mod">
          <ac:chgData name="Hanneke van Tuinen" userId="ed22c550-b84f-4481-816d-c5ae7bd4721b" providerId="ADAL" clId="{511C8E1F-0ADF-4570-B208-21216A3A24A1}" dt="2020-12-08T08:53:47.304" v="96" actId="404"/>
          <ac:spMkLst>
            <pc:docMk/>
            <pc:sldMk cId="643927996" sldId="258"/>
            <ac:spMk id="2" creationId="{00000000-0000-0000-0000-000000000000}"/>
          </ac:spMkLst>
        </pc:spChg>
        <pc:spChg chg="mod ord">
          <ac:chgData name="Hanneke van Tuinen" userId="ed22c550-b84f-4481-816d-c5ae7bd4721b" providerId="ADAL" clId="{511C8E1F-0ADF-4570-B208-21216A3A24A1}" dt="2020-12-08T11:36:59.483" v="969" actId="20577"/>
          <ac:spMkLst>
            <pc:docMk/>
            <pc:sldMk cId="643927996" sldId="258"/>
            <ac:spMk id="3" creationId="{00000000-0000-0000-0000-000000000000}"/>
          </ac:spMkLst>
        </pc:spChg>
        <pc:picChg chg="mod">
          <ac:chgData name="Hanneke van Tuinen" userId="ed22c550-b84f-4481-816d-c5ae7bd4721b" providerId="ADAL" clId="{511C8E1F-0ADF-4570-B208-21216A3A24A1}" dt="2020-12-08T08:53:39.415" v="90" actId="26606"/>
          <ac:picMkLst>
            <pc:docMk/>
            <pc:sldMk cId="643927996" sldId="258"/>
            <ac:picMk id="4" creationId="{00000000-0000-0000-0000-000000000000}"/>
          </ac:picMkLst>
        </pc:picChg>
      </pc:sldChg>
      <pc:sldChg chg="addSp modSp mod setBg">
        <pc:chgData name="Hanneke van Tuinen" userId="ed22c550-b84f-4481-816d-c5ae7bd4721b" providerId="ADAL" clId="{511C8E1F-0ADF-4570-B208-21216A3A24A1}" dt="2020-12-08T08:52:49.278" v="61" actId="1076"/>
        <pc:sldMkLst>
          <pc:docMk/>
          <pc:sldMk cId="2472192126" sldId="259"/>
        </pc:sldMkLst>
        <pc:spChg chg="mod">
          <ac:chgData name="Hanneke van Tuinen" userId="ed22c550-b84f-4481-816d-c5ae7bd4721b" providerId="ADAL" clId="{511C8E1F-0ADF-4570-B208-21216A3A24A1}" dt="2020-12-08T08:52:10.107" v="52" actId="26606"/>
          <ac:spMkLst>
            <pc:docMk/>
            <pc:sldMk cId="2472192126" sldId="259"/>
            <ac:spMk id="2" creationId="{00000000-0000-0000-0000-000000000000}"/>
          </ac:spMkLst>
        </pc:spChg>
        <pc:spChg chg="mod">
          <ac:chgData name="Hanneke van Tuinen" userId="ed22c550-b84f-4481-816d-c5ae7bd4721b" providerId="ADAL" clId="{511C8E1F-0ADF-4570-B208-21216A3A24A1}" dt="2020-12-08T08:52:49.278" v="61" actId="1076"/>
          <ac:spMkLst>
            <pc:docMk/>
            <pc:sldMk cId="2472192126" sldId="259"/>
            <ac:spMk id="3" creationId="{00000000-0000-0000-0000-000000000000}"/>
          </ac:spMkLst>
        </pc:spChg>
        <pc:spChg chg="add">
          <ac:chgData name="Hanneke van Tuinen" userId="ed22c550-b84f-4481-816d-c5ae7bd4721b" providerId="ADAL" clId="{511C8E1F-0ADF-4570-B208-21216A3A24A1}" dt="2020-12-08T08:52:10.107" v="52" actId="26606"/>
          <ac:spMkLst>
            <pc:docMk/>
            <pc:sldMk cId="2472192126" sldId="259"/>
            <ac:spMk id="71" creationId="{DFD4DB23-D715-436B-AF48-2462EB568EB9}"/>
          </ac:spMkLst>
        </pc:spChg>
        <pc:picChg chg="add mod">
          <ac:chgData name="Hanneke van Tuinen" userId="ed22c550-b84f-4481-816d-c5ae7bd4721b" providerId="ADAL" clId="{511C8E1F-0ADF-4570-B208-21216A3A24A1}" dt="2020-12-08T08:52:10.107" v="52" actId="26606"/>
          <ac:picMkLst>
            <pc:docMk/>
            <pc:sldMk cId="2472192126" sldId="259"/>
            <ac:picMk id="1026" creationId="{3E68AC48-6A95-437E-B375-2354F6FB622C}"/>
          </ac:picMkLst>
        </pc:picChg>
        <pc:cxnChg chg="add">
          <ac:chgData name="Hanneke van Tuinen" userId="ed22c550-b84f-4481-816d-c5ae7bd4721b" providerId="ADAL" clId="{511C8E1F-0ADF-4570-B208-21216A3A24A1}" dt="2020-12-08T08:52:10.107" v="52" actId="26606"/>
          <ac:cxnSpMkLst>
            <pc:docMk/>
            <pc:sldMk cId="2472192126" sldId="259"/>
            <ac:cxnSpMk id="73" creationId="{21CD82D9-7F92-43A7-A291-8AFA69FBEC31}"/>
          </ac:cxnSpMkLst>
        </pc:cxnChg>
      </pc:sldChg>
      <pc:sldChg chg="addSp delSp modSp mod setBg">
        <pc:chgData name="Hanneke van Tuinen" userId="ed22c550-b84f-4481-816d-c5ae7bd4721b" providerId="ADAL" clId="{511C8E1F-0ADF-4570-B208-21216A3A24A1}" dt="2020-12-08T08:55:41.577" v="182" actId="14100"/>
        <pc:sldMkLst>
          <pc:docMk/>
          <pc:sldMk cId="2335364161" sldId="260"/>
        </pc:sldMkLst>
        <pc:spChg chg="mod">
          <ac:chgData name="Hanneke van Tuinen" userId="ed22c550-b84f-4481-816d-c5ae7bd4721b" providerId="ADAL" clId="{511C8E1F-0ADF-4570-B208-21216A3A24A1}" dt="2020-12-08T08:55:20.739" v="175"/>
          <ac:spMkLst>
            <pc:docMk/>
            <pc:sldMk cId="2335364161" sldId="260"/>
            <ac:spMk id="2" creationId="{00000000-0000-0000-0000-000000000000}"/>
          </ac:spMkLst>
        </pc:spChg>
        <pc:spChg chg="mod ord">
          <ac:chgData name="Hanneke van Tuinen" userId="ed22c550-b84f-4481-816d-c5ae7bd4721b" providerId="ADAL" clId="{511C8E1F-0ADF-4570-B208-21216A3A24A1}" dt="2020-12-08T08:55:41.577" v="182" actId="14100"/>
          <ac:spMkLst>
            <pc:docMk/>
            <pc:sldMk cId="2335364161" sldId="260"/>
            <ac:spMk id="3" creationId="{00000000-0000-0000-0000-000000000000}"/>
          </ac:spMkLst>
        </pc:spChg>
        <pc:picChg chg="del">
          <ac:chgData name="Hanneke van Tuinen" userId="ed22c550-b84f-4481-816d-c5ae7bd4721b" providerId="ADAL" clId="{511C8E1F-0ADF-4570-B208-21216A3A24A1}" dt="2020-12-08T08:54:58.600" v="164" actId="478"/>
          <ac:picMkLst>
            <pc:docMk/>
            <pc:sldMk cId="2335364161" sldId="260"/>
            <ac:picMk id="4" creationId="{00000000-0000-0000-0000-000000000000}"/>
          </ac:picMkLst>
        </pc:picChg>
        <pc:picChg chg="add mod">
          <ac:chgData name="Hanneke van Tuinen" userId="ed22c550-b84f-4481-816d-c5ae7bd4721b" providerId="ADAL" clId="{511C8E1F-0ADF-4570-B208-21216A3A24A1}" dt="2020-12-08T08:55:09.365" v="171" actId="1076"/>
          <ac:picMkLst>
            <pc:docMk/>
            <pc:sldMk cId="2335364161" sldId="260"/>
            <ac:picMk id="5" creationId="{3A63D521-8590-47BB-85F7-09FC74EDAF62}"/>
          </ac:picMkLst>
        </pc:picChg>
      </pc:sldChg>
      <pc:sldChg chg="addSp delSp modSp mod setBg">
        <pc:chgData name="Hanneke van Tuinen" userId="ed22c550-b84f-4481-816d-c5ae7bd4721b" providerId="ADAL" clId="{511C8E1F-0ADF-4570-B208-21216A3A24A1}" dt="2020-12-08T08:56:03.515" v="208" actId="113"/>
        <pc:sldMkLst>
          <pc:docMk/>
          <pc:sldMk cId="1000294877" sldId="261"/>
        </pc:sldMkLst>
        <pc:spChg chg="mod">
          <ac:chgData name="Hanneke van Tuinen" userId="ed22c550-b84f-4481-816d-c5ae7bd4721b" providerId="ADAL" clId="{511C8E1F-0ADF-4570-B208-21216A3A24A1}" dt="2020-12-08T08:55:49.908" v="185" actId="26606"/>
          <ac:spMkLst>
            <pc:docMk/>
            <pc:sldMk cId="1000294877" sldId="261"/>
            <ac:spMk id="2" creationId="{00000000-0000-0000-0000-000000000000}"/>
          </ac:spMkLst>
        </pc:spChg>
        <pc:spChg chg="mod">
          <ac:chgData name="Hanneke van Tuinen" userId="ed22c550-b84f-4481-816d-c5ae7bd4721b" providerId="ADAL" clId="{511C8E1F-0ADF-4570-B208-21216A3A24A1}" dt="2020-12-08T08:56:03.515" v="208" actId="113"/>
          <ac:spMkLst>
            <pc:docMk/>
            <pc:sldMk cId="1000294877" sldId="261"/>
            <ac:spMk id="3" creationId="{00000000-0000-0000-0000-000000000000}"/>
          </ac:spMkLst>
        </pc:spChg>
        <pc:picChg chg="del">
          <ac:chgData name="Hanneke van Tuinen" userId="ed22c550-b84f-4481-816d-c5ae7bd4721b" providerId="ADAL" clId="{511C8E1F-0ADF-4570-B208-21216A3A24A1}" dt="2020-12-08T08:55:46.989" v="183" actId="478"/>
          <ac:picMkLst>
            <pc:docMk/>
            <pc:sldMk cId="1000294877" sldId="261"/>
            <ac:picMk id="4" creationId="{00000000-0000-0000-0000-000000000000}"/>
          </ac:picMkLst>
        </pc:picChg>
        <pc:picChg chg="add mod">
          <ac:chgData name="Hanneke van Tuinen" userId="ed22c550-b84f-4481-816d-c5ae7bd4721b" providerId="ADAL" clId="{511C8E1F-0ADF-4570-B208-21216A3A24A1}" dt="2020-12-08T08:55:49.908" v="185" actId="26606"/>
          <ac:picMkLst>
            <pc:docMk/>
            <pc:sldMk cId="1000294877" sldId="261"/>
            <ac:picMk id="5" creationId="{9499E677-79D8-4FC2-90D3-5552D965759E}"/>
          </ac:picMkLst>
        </pc:picChg>
      </pc:sldChg>
      <pc:sldChg chg="modSp">
        <pc:chgData name="Hanneke van Tuinen" userId="ed22c550-b84f-4481-816d-c5ae7bd4721b" providerId="ADAL" clId="{511C8E1F-0ADF-4570-B208-21216A3A24A1}" dt="2020-12-08T08:56:29.455" v="210" actId="114"/>
        <pc:sldMkLst>
          <pc:docMk/>
          <pc:sldMk cId="1451739635" sldId="262"/>
        </pc:sldMkLst>
        <pc:graphicFrameChg chg="modGraphic">
          <ac:chgData name="Hanneke van Tuinen" userId="ed22c550-b84f-4481-816d-c5ae7bd4721b" providerId="ADAL" clId="{511C8E1F-0ADF-4570-B208-21216A3A24A1}" dt="2020-12-08T08:56:29.455" v="210" actId="114"/>
          <ac:graphicFrameMkLst>
            <pc:docMk/>
            <pc:sldMk cId="1451739635" sldId="262"/>
            <ac:graphicFrameMk id="4" creationId="{00000000-0000-0000-0000-000000000000}"/>
          </ac:graphicFrameMkLst>
        </pc:graphicFrameChg>
      </pc:sldChg>
      <pc:sldChg chg="addSp modSp mod setBg">
        <pc:chgData name="Hanneke van Tuinen" userId="ed22c550-b84f-4481-816d-c5ae7bd4721b" providerId="ADAL" clId="{511C8E1F-0ADF-4570-B208-21216A3A24A1}" dt="2020-12-08T08:57:17.457" v="222" actId="27636"/>
        <pc:sldMkLst>
          <pc:docMk/>
          <pc:sldMk cId="4103298539" sldId="264"/>
        </pc:sldMkLst>
        <pc:spChg chg="mod">
          <ac:chgData name="Hanneke van Tuinen" userId="ed22c550-b84f-4481-816d-c5ae7bd4721b" providerId="ADAL" clId="{511C8E1F-0ADF-4570-B208-21216A3A24A1}" dt="2020-12-08T08:57:10.491" v="215" actId="26606"/>
          <ac:spMkLst>
            <pc:docMk/>
            <pc:sldMk cId="4103298539" sldId="264"/>
            <ac:spMk id="2" creationId="{00000000-0000-0000-0000-000000000000}"/>
          </ac:spMkLst>
        </pc:spChg>
        <pc:spChg chg="mod">
          <ac:chgData name="Hanneke van Tuinen" userId="ed22c550-b84f-4481-816d-c5ae7bd4721b" providerId="ADAL" clId="{511C8E1F-0ADF-4570-B208-21216A3A24A1}" dt="2020-12-08T08:57:17.457" v="222" actId="27636"/>
          <ac:spMkLst>
            <pc:docMk/>
            <pc:sldMk cId="4103298539" sldId="264"/>
            <ac:spMk id="3" creationId="{00000000-0000-0000-0000-000000000000}"/>
          </ac:spMkLst>
        </pc:spChg>
        <pc:spChg chg="add">
          <ac:chgData name="Hanneke van Tuinen" userId="ed22c550-b84f-4481-816d-c5ae7bd4721b" providerId="ADAL" clId="{511C8E1F-0ADF-4570-B208-21216A3A24A1}" dt="2020-12-08T08:57:10.491" v="215" actId="26606"/>
          <ac:spMkLst>
            <pc:docMk/>
            <pc:sldMk cId="4103298539" sldId="264"/>
            <ac:spMk id="71" creationId="{D7C9ABFB-47C0-4209-8582-CCE27BC65980}"/>
          </ac:spMkLst>
        </pc:spChg>
        <pc:picChg chg="add mod">
          <ac:chgData name="Hanneke van Tuinen" userId="ed22c550-b84f-4481-816d-c5ae7bd4721b" providerId="ADAL" clId="{511C8E1F-0ADF-4570-B208-21216A3A24A1}" dt="2020-12-08T08:57:10.491" v="215" actId="26606"/>
          <ac:picMkLst>
            <pc:docMk/>
            <pc:sldMk cId="4103298539" sldId="264"/>
            <ac:picMk id="2050" creationId="{DDC93354-96A2-48AA-9368-6D8C0C0B9DE7}"/>
          </ac:picMkLst>
        </pc:picChg>
        <pc:cxnChg chg="add">
          <ac:chgData name="Hanneke van Tuinen" userId="ed22c550-b84f-4481-816d-c5ae7bd4721b" providerId="ADAL" clId="{511C8E1F-0ADF-4570-B208-21216A3A24A1}" dt="2020-12-08T08:57:10.491" v="215" actId="26606"/>
          <ac:cxnSpMkLst>
            <pc:docMk/>
            <pc:sldMk cId="4103298539" sldId="264"/>
            <ac:cxnSpMk id="73" creationId="{D3537B80-6184-48FB-ACA1-304647BA2152}"/>
          </ac:cxnSpMkLst>
        </pc:cxnChg>
      </pc:sldChg>
      <pc:sldChg chg="del">
        <pc:chgData name="Hanneke van Tuinen" userId="ed22c550-b84f-4481-816d-c5ae7bd4721b" providerId="ADAL" clId="{511C8E1F-0ADF-4570-B208-21216A3A24A1}" dt="2020-12-08T08:57:55.939" v="223" actId="2696"/>
        <pc:sldMkLst>
          <pc:docMk/>
          <pc:sldMk cId="3796029556" sldId="265"/>
        </pc:sldMkLst>
      </pc:sldChg>
      <pc:sldChg chg="modSp">
        <pc:chgData name="Hanneke van Tuinen" userId="ed22c550-b84f-4481-816d-c5ae7bd4721b" providerId="ADAL" clId="{511C8E1F-0ADF-4570-B208-21216A3A24A1}" dt="2020-12-08T09:49:56" v="916" actId="20577"/>
        <pc:sldMkLst>
          <pc:docMk/>
          <pc:sldMk cId="400643020" sldId="266"/>
        </pc:sldMkLst>
        <pc:spChg chg="mod">
          <ac:chgData name="Hanneke van Tuinen" userId="ed22c550-b84f-4481-816d-c5ae7bd4721b" providerId="ADAL" clId="{511C8E1F-0ADF-4570-B208-21216A3A24A1}" dt="2020-12-08T09:26:12.228" v="887" actId="404"/>
          <ac:spMkLst>
            <pc:docMk/>
            <pc:sldMk cId="400643020" sldId="266"/>
            <ac:spMk id="2" creationId="{00000000-0000-0000-0000-000000000000}"/>
          </ac:spMkLst>
        </pc:spChg>
        <pc:spChg chg="mod">
          <ac:chgData name="Hanneke van Tuinen" userId="ed22c550-b84f-4481-816d-c5ae7bd4721b" providerId="ADAL" clId="{511C8E1F-0ADF-4570-B208-21216A3A24A1}" dt="2020-12-08T09:49:56" v="916" actId="20577"/>
          <ac:spMkLst>
            <pc:docMk/>
            <pc:sldMk cId="400643020" sldId="266"/>
            <ac:spMk id="3" creationId="{00000000-0000-0000-0000-000000000000}"/>
          </ac:spMkLst>
        </pc:spChg>
      </pc:sldChg>
      <pc:sldChg chg="modSp">
        <pc:chgData name="Hanneke van Tuinen" userId="ed22c550-b84f-4481-816d-c5ae7bd4721b" providerId="ADAL" clId="{511C8E1F-0ADF-4570-B208-21216A3A24A1}" dt="2020-12-08T09:55:46.210" v="922" actId="27636"/>
        <pc:sldMkLst>
          <pc:docMk/>
          <pc:sldMk cId="622512122" sldId="267"/>
        </pc:sldMkLst>
        <pc:spChg chg="mod">
          <ac:chgData name="Hanneke van Tuinen" userId="ed22c550-b84f-4481-816d-c5ae7bd4721b" providerId="ADAL" clId="{511C8E1F-0ADF-4570-B208-21216A3A24A1}" dt="2020-12-08T09:55:46.210" v="922" actId="27636"/>
          <ac:spMkLst>
            <pc:docMk/>
            <pc:sldMk cId="622512122" sldId="267"/>
            <ac:spMk id="3" creationId="{00000000-0000-0000-0000-000000000000}"/>
          </ac:spMkLst>
        </pc:spChg>
      </pc:sldChg>
      <pc:sldChg chg="modSp">
        <pc:chgData name="Hanneke van Tuinen" userId="ed22c550-b84f-4481-816d-c5ae7bd4721b" providerId="ADAL" clId="{511C8E1F-0ADF-4570-B208-21216A3A24A1}" dt="2020-12-08T11:39:09.218" v="982" actId="1076"/>
        <pc:sldMkLst>
          <pc:docMk/>
          <pc:sldMk cId="3695317040" sldId="268"/>
        </pc:sldMkLst>
        <pc:spChg chg="mod">
          <ac:chgData name="Hanneke van Tuinen" userId="ed22c550-b84f-4481-816d-c5ae7bd4721b" providerId="ADAL" clId="{511C8E1F-0ADF-4570-B208-21216A3A24A1}" dt="2020-12-08T11:39:09.218" v="982" actId="1076"/>
          <ac:spMkLst>
            <pc:docMk/>
            <pc:sldMk cId="3695317040" sldId="268"/>
            <ac:spMk id="3" creationId="{00000000-0000-0000-0000-000000000000}"/>
          </ac:spMkLst>
        </pc:spChg>
      </pc:sldChg>
      <pc:sldChg chg="addSp modSp add mod setBg">
        <pc:chgData name="Hanneke van Tuinen" userId="ed22c550-b84f-4481-816d-c5ae7bd4721b" providerId="ADAL" clId="{511C8E1F-0ADF-4570-B208-21216A3A24A1}" dt="2020-12-08T11:37:17.351" v="972" actId="27636"/>
        <pc:sldMkLst>
          <pc:docMk/>
          <pc:sldMk cId="3863571182" sldId="269"/>
        </pc:sldMkLst>
        <pc:spChg chg="mod">
          <ac:chgData name="Hanneke van Tuinen" userId="ed22c550-b84f-4481-816d-c5ae7bd4721b" providerId="ADAL" clId="{511C8E1F-0ADF-4570-B208-21216A3A24A1}" dt="2020-12-08T09:03:37.624" v="862" actId="26606"/>
          <ac:spMkLst>
            <pc:docMk/>
            <pc:sldMk cId="3863571182" sldId="269"/>
            <ac:spMk id="2" creationId="{CAAD5FB1-7C95-4902-9F8C-018227D82594}"/>
          </ac:spMkLst>
        </pc:spChg>
        <pc:spChg chg="mod">
          <ac:chgData name="Hanneke van Tuinen" userId="ed22c550-b84f-4481-816d-c5ae7bd4721b" providerId="ADAL" clId="{511C8E1F-0ADF-4570-B208-21216A3A24A1}" dt="2020-12-08T11:37:17.351" v="972" actId="27636"/>
          <ac:spMkLst>
            <pc:docMk/>
            <pc:sldMk cId="3863571182" sldId="269"/>
            <ac:spMk id="3" creationId="{904C4340-5CB6-4198-AF4A-2B2E3A04246E}"/>
          </ac:spMkLst>
        </pc:spChg>
        <pc:picChg chg="add mod">
          <ac:chgData name="Hanneke van Tuinen" userId="ed22c550-b84f-4481-816d-c5ae7bd4721b" providerId="ADAL" clId="{511C8E1F-0ADF-4570-B208-21216A3A24A1}" dt="2020-12-08T09:03:58.731" v="873" actId="1076"/>
          <ac:picMkLst>
            <pc:docMk/>
            <pc:sldMk cId="3863571182" sldId="269"/>
            <ac:picMk id="5122" creationId="{F4786572-10CA-4046-8C54-285276DC5E2E}"/>
          </ac:picMkLst>
        </pc:picChg>
      </pc:sldChg>
      <pc:sldChg chg="addSp delSp modSp add modAnim">
        <pc:chgData name="Hanneke van Tuinen" userId="ed22c550-b84f-4481-816d-c5ae7bd4721b" providerId="ADAL" clId="{511C8E1F-0ADF-4570-B208-21216A3A24A1}" dt="2020-12-08T11:38:36.011" v="981" actId="1076"/>
        <pc:sldMkLst>
          <pc:docMk/>
          <pc:sldMk cId="1259149751" sldId="270"/>
        </pc:sldMkLst>
        <pc:spChg chg="mod">
          <ac:chgData name="Hanneke van Tuinen" userId="ed22c550-b84f-4481-816d-c5ae7bd4721b" providerId="ADAL" clId="{511C8E1F-0ADF-4570-B208-21216A3A24A1}" dt="2020-12-08T11:38:17.606" v="976" actId="20577"/>
          <ac:spMkLst>
            <pc:docMk/>
            <pc:sldMk cId="1259149751" sldId="270"/>
            <ac:spMk id="2" creationId="{8407DA33-5555-493E-BF75-E7353164EA33}"/>
          </ac:spMkLst>
        </pc:spChg>
        <pc:spChg chg="del">
          <ac:chgData name="Hanneke van Tuinen" userId="ed22c550-b84f-4481-816d-c5ae7bd4721b" providerId="ADAL" clId="{511C8E1F-0ADF-4570-B208-21216A3A24A1}" dt="2020-12-08T11:38:12.930" v="974" actId="478"/>
          <ac:spMkLst>
            <pc:docMk/>
            <pc:sldMk cId="1259149751" sldId="270"/>
            <ac:spMk id="3" creationId="{015110C3-3017-4714-BE90-C6F9A42AE7EF}"/>
          </ac:spMkLst>
        </pc:spChg>
        <pc:picChg chg="add mod">
          <ac:chgData name="Hanneke van Tuinen" userId="ed22c550-b84f-4481-816d-c5ae7bd4721b" providerId="ADAL" clId="{511C8E1F-0ADF-4570-B208-21216A3A24A1}" dt="2020-12-08T11:38:36.011" v="981" actId="1076"/>
          <ac:picMkLst>
            <pc:docMk/>
            <pc:sldMk cId="1259149751" sldId="270"/>
            <ac:picMk id="4" creationId="{E44A9E2D-5CA3-4D07-BDA5-CF7514E12E9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9B22AA5-FF42-4230-9594-B2ACFFBA1A1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DC7-FA37-4DF9-8D2C-71ED2A372F1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730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2AA5-FF42-4230-9594-B2ACFFBA1A1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DC7-FA37-4DF9-8D2C-71ED2A372F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41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2AA5-FF42-4230-9594-B2ACFFBA1A1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DC7-FA37-4DF9-8D2C-71ED2A372F18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04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2AA5-FF42-4230-9594-B2ACFFBA1A1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DC7-FA37-4DF9-8D2C-71ED2A372F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160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2AA5-FF42-4230-9594-B2ACFFBA1A1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DC7-FA37-4DF9-8D2C-71ED2A372F1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909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2AA5-FF42-4230-9594-B2ACFFBA1A1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DC7-FA37-4DF9-8D2C-71ED2A372F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55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2AA5-FF42-4230-9594-B2ACFFBA1A1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DC7-FA37-4DF9-8D2C-71ED2A372F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58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2AA5-FF42-4230-9594-B2ACFFBA1A1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DC7-FA37-4DF9-8D2C-71ED2A372F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55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2AA5-FF42-4230-9594-B2ACFFBA1A1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DC7-FA37-4DF9-8D2C-71ED2A372F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74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2AA5-FF42-4230-9594-B2ACFFBA1A1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DC7-FA37-4DF9-8D2C-71ED2A372F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35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2AA5-FF42-4230-9594-B2ACFFBA1A1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DC7-FA37-4DF9-8D2C-71ED2A372F18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0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9B22AA5-FF42-4230-9594-B2ACFFBA1A1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47B8DC7-FA37-4DF9-8D2C-71ED2A372F18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54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pTB3YPUnbU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id="{1579DD07-B6CD-4C04-8A4A-3B92CE8C8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A995F0-906C-4573-A739-16EED217D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9343" y="620720"/>
            <a:ext cx="6442480" cy="5593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90120" y="1105351"/>
            <a:ext cx="5477071" cy="3023981"/>
          </a:xfrm>
        </p:spPr>
        <p:txBody>
          <a:bodyPr anchor="b">
            <a:normAutofit/>
          </a:bodyPr>
          <a:lstStyle/>
          <a:p>
            <a:pPr algn="l"/>
            <a:r>
              <a:rPr lang="nl-NL" sz="4400" cap="none" dirty="0">
                <a:solidFill>
                  <a:schemeClr val="bg1"/>
                </a:solidFill>
              </a:rPr>
              <a:t>MK2 Periode 6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90120" y="4297556"/>
            <a:ext cx="5477071" cy="1431695"/>
          </a:xfrm>
        </p:spPr>
        <p:txBody>
          <a:bodyPr anchor="t">
            <a:norm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Hart- en bloedvaten</a:t>
            </a:r>
          </a:p>
          <a:p>
            <a:r>
              <a:rPr lang="nl-NL" sz="1600" dirty="0">
                <a:solidFill>
                  <a:schemeClr val="bg1"/>
                </a:solidFill>
              </a:rPr>
              <a:t>D19vab</a:t>
            </a:r>
          </a:p>
          <a:p>
            <a:endParaRPr lang="nl-NL" sz="1600" dirty="0">
              <a:solidFill>
                <a:schemeClr val="bg1"/>
              </a:solidFill>
            </a:endParaRPr>
          </a:p>
          <a:p>
            <a:r>
              <a:rPr lang="nl-NL" sz="1600" dirty="0">
                <a:solidFill>
                  <a:schemeClr val="bg1"/>
                </a:solidFill>
              </a:rPr>
              <a:t>December 2020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F5F06D-7250-43A5-9B61-0B7F1FD7E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960" y="4214336"/>
            <a:ext cx="51206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31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524988" cy="1499616"/>
          </a:xfrm>
        </p:spPr>
        <p:txBody>
          <a:bodyPr/>
          <a:lstStyle/>
          <a:p>
            <a:r>
              <a:rPr lang="nl-NL" sz="3200" dirty="0"/>
              <a:t>Prikkelgeleidings-systeem </a:t>
            </a:r>
            <a:r>
              <a:rPr lang="nl-NL" dirty="0"/>
              <a:t>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7622" y="2084832"/>
            <a:ext cx="685800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De prikkel die de hartspier aanzet tot contractie, wordt in het hart zelf gevormd. Deze prikkel wordt door een bijzonder soort prikkelgeleidend weefsel naar alle delen van het myocard (hartspier) vervoerd.</a:t>
            </a:r>
          </a:p>
          <a:p>
            <a:pPr marL="0" indent="0">
              <a:buNone/>
            </a:pPr>
            <a:r>
              <a:rPr lang="nl-NL" sz="1600" i="1" dirty="0"/>
              <a:t>Hoe verloopt deze prikkelgeleiding?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De prikkel ontstaat in de </a:t>
            </a:r>
            <a:r>
              <a:rPr lang="nl-NL" sz="1600" b="1" dirty="0"/>
              <a:t>sinusknoop (1) </a:t>
            </a:r>
            <a:r>
              <a:rPr lang="nl-NL" sz="1600" dirty="0"/>
              <a:t>(deze ligt in de wand van de rechter boezem)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Daarna via </a:t>
            </a:r>
            <a:r>
              <a:rPr lang="nl-NL" sz="1600" b="1" dirty="0"/>
              <a:t>AV-knoop (2) </a:t>
            </a:r>
            <a:r>
              <a:rPr lang="nl-NL" sz="1600" dirty="0"/>
              <a:t> (atrioventriculair), die in de wand van de rechterboezem ligt, op de overgang tussen boezems en kamers </a:t>
            </a:r>
            <a:r>
              <a:rPr lang="nl-NL" sz="1600" dirty="0">
                <a:sym typeface="Wingdings" panose="05000000000000000000" pitchFamily="2" charset="2"/>
              </a:rPr>
              <a:t> </a:t>
            </a:r>
            <a:r>
              <a:rPr lang="nl-NL" sz="1600" dirty="0" err="1">
                <a:sym typeface="Wingdings" panose="05000000000000000000" pitchFamily="2" charset="2"/>
              </a:rPr>
              <a:t>voortgeleid</a:t>
            </a:r>
            <a:r>
              <a:rPr lang="nl-NL" sz="1600" dirty="0">
                <a:sym typeface="Wingdings" panose="05000000000000000000" pitchFamily="2" charset="2"/>
              </a:rPr>
              <a:t> naar de </a:t>
            </a:r>
            <a:r>
              <a:rPr lang="nl-NL" sz="1600" b="1" dirty="0">
                <a:sym typeface="Wingdings" panose="05000000000000000000" pitchFamily="2" charset="2"/>
              </a:rPr>
              <a:t>Bundel van His (3) </a:t>
            </a:r>
            <a:r>
              <a:rPr lang="nl-NL" sz="1600" dirty="0">
                <a:sym typeface="Wingdings" panose="05000000000000000000" pitchFamily="2" charset="2"/>
              </a:rPr>
              <a:t>(bundel zenuwvezels die naar het bovenste deel van het </a:t>
            </a:r>
            <a:r>
              <a:rPr lang="nl-NL" sz="1600" dirty="0" err="1">
                <a:sym typeface="Wingdings" panose="05000000000000000000" pitchFamily="2" charset="2"/>
              </a:rPr>
              <a:t>kamertusssenschot</a:t>
            </a:r>
            <a:r>
              <a:rPr lang="nl-NL" sz="1600" dirty="0">
                <a:sym typeface="Wingdings" panose="05000000000000000000" pitchFamily="2" charset="2"/>
              </a:rPr>
              <a:t> loopt).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b="1" dirty="0">
                <a:sym typeface="Wingdings" panose="05000000000000000000" pitchFamily="2" charset="2"/>
              </a:rPr>
              <a:t> </a:t>
            </a:r>
            <a:r>
              <a:rPr lang="nl-NL" sz="1600" dirty="0">
                <a:sym typeface="Wingdings" panose="05000000000000000000" pitchFamily="2" charset="2"/>
              </a:rPr>
              <a:t>Daarna splitst de </a:t>
            </a:r>
            <a:r>
              <a:rPr lang="nl-NL" sz="1600" b="1" dirty="0">
                <a:sym typeface="Wingdings" panose="05000000000000000000" pitchFamily="2" charset="2"/>
              </a:rPr>
              <a:t>Bundel van His</a:t>
            </a:r>
            <a:r>
              <a:rPr lang="nl-NL" sz="1600" dirty="0">
                <a:sym typeface="Wingdings" panose="05000000000000000000" pitchFamily="2" charset="2"/>
              </a:rPr>
              <a:t> zich in de rechter en linker </a:t>
            </a:r>
            <a:r>
              <a:rPr lang="nl-NL" sz="1600" i="1" dirty="0">
                <a:sym typeface="Wingdings" panose="05000000000000000000" pitchFamily="2" charset="2"/>
              </a:rPr>
              <a:t>bundeltak (4) </a:t>
            </a:r>
            <a:r>
              <a:rPr lang="nl-NL" sz="1600" dirty="0">
                <a:sym typeface="Wingdings" panose="05000000000000000000" pitchFamily="2" charset="2"/>
              </a:rPr>
              <a:t> die de prikkels naar de linker en rechter kamer vervoeren  uiteindelijk splitsen bundeltakken zich in </a:t>
            </a:r>
            <a:r>
              <a:rPr lang="nl-NL" sz="1600" b="1" dirty="0">
                <a:sym typeface="Wingdings" panose="05000000000000000000" pitchFamily="2" charset="2"/>
              </a:rPr>
              <a:t>vezels van </a:t>
            </a:r>
            <a:r>
              <a:rPr lang="nl-NL" sz="1600" b="1" dirty="0" err="1">
                <a:sym typeface="Wingdings" panose="05000000000000000000" pitchFamily="2" charset="2"/>
              </a:rPr>
              <a:t>Purkinje</a:t>
            </a:r>
            <a:r>
              <a:rPr lang="nl-NL" sz="1600" b="1" dirty="0">
                <a:sym typeface="Wingdings" panose="05000000000000000000" pitchFamily="2" charset="2"/>
              </a:rPr>
              <a:t> (5).</a:t>
            </a:r>
            <a:endParaRPr lang="nl-NL" sz="16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744" y="-6658"/>
            <a:ext cx="4029740" cy="686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3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7DA33-5555-493E-BF75-E7353164E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Onlinemedia 3" title="Hart: anatomie en functie">
            <a:hlinkClick r:id="" action="ppaction://media"/>
            <a:extLst>
              <a:ext uri="{FF2B5EF4-FFF2-40B4-BE49-F238E27FC236}">
                <a16:creationId xmlns:a16="http://schemas.microsoft.com/office/drawing/2014/main" id="{E44A9E2D-5CA3-4D07-BDA5-CF7514E12E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860425"/>
            <a:ext cx="9132711" cy="51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4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Hartcyclus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7" y="2084832"/>
            <a:ext cx="9443847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Het hart is de pomp die de bloedcirculatie op gang houdt. Elke hartslag kan worden onderverdeeld in twee fasen: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De </a:t>
            </a:r>
            <a:r>
              <a:rPr lang="nl-NL" b="1" dirty="0"/>
              <a:t>contractiefase</a:t>
            </a:r>
            <a:r>
              <a:rPr lang="nl-NL" dirty="0"/>
              <a:t> (samentrekking) of </a:t>
            </a:r>
            <a:r>
              <a:rPr lang="nl-NL" b="1" dirty="0"/>
              <a:t>systole</a:t>
            </a:r>
            <a:r>
              <a:rPr lang="nl-NL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De </a:t>
            </a:r>
            <a:r>
              <a:rPr lang="nl-NL" b="1" dirty="0"/>
              <a:t>ontspanningsfase </a:t>
            </a:r>
            <a:r>
              <a:rPr lang="nl-NL" dirty="0"/>
              <a:t>of </a:t>
            </a:r>
            <a:r>
              <a:rPr lang="nl-NL" b="1" dirty="0" err="1"/>
              <a:t>dystole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None/>
            </a:pPr>
            <a:r>
              <a:rPr lang="nl-NL" dirty="0"/>
              <a:t>Tijdens de systole trekken beide ventrikels (dus kamers) gelijktijdig samen, waardoor bloed in de bijbehorende arteriën (slagaders) wordt gepompt.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Vanuit de linker kamer in de </a:t>
            </a:r>
            <a:r>
              <a:rPr lang="nl-NL" b="1" dirty="0"/>
              <a:t>aorta</a:t>
            </a:r>
            <a:r>
              <a:rPr lang="nl-NL" dirty="0"/>
              <a:t> (</a:t>
            </a:r>
            <a:r>
              <a:rPr lang="nl-NL" dirty="0">
                <a:solidFill>
                  <a:srgbClr val="FF0000"/>
                </a:solidFill>
              </a:rPr>
              <a:t>lichaamsslagader</a:t>
            </a:r>
            <a:r>
              <a:rPr lang="nl-NL" dirty="0"/>
              <a:t>)</a:t>
            </a:r>
            <a:endParaRPr lang="nl-NL" b="1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Vanuit de rechter kamer in de </a:t>
            </a:r>
            <a:r>
              <a:rPr lang="nl-NL" b="1" dirty="0" err="1"/>
              <a:t>arteria</a:t>
            </a:r>
            <a:r>
              <a:rPr lang="nl-NL" b="1" dirty="0"/>
              <a:t> </a:t>
            </a:r>
            <a:r>
              <a:rPr lang="nl-NL" b="1" dirty="0" err="1"/>
              <a:t>pulmonalis</a:t>
            </a:r>
            <a:r>
              <a:rPr lang="nl-NL" b="1" dirty="0"/>
              <a:t> </a:t>
            </a:r>
            <a:r>
              <a:rPr lang="nl-NL" dirty="0"/>
              <a:t>(</a:t>
            </a:r>
            <a:r>
              <a:rPr lang="nl-NL" dirty="0">
                <a:solidFill>
                  <a:srgbClr val="00B0F0"/>
                </a:solidFill>
              </a:rPr>
              <a:t>longslagader</a:t>
            </a:r>
            <a:r>
              <a:rPr lang="nl-NL" dirty="0"/>
              <a:t>)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62251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Anatomie hart (COR)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8428" y="2084832"/>
            <a:ext cx="686523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Ligt in de borstholte, achter het borstbeen (</a:t>
            </a:r>
            <a:r>
              <a:rPr lang="nl-NL" i="1" dirty="0"/>
              <a:t>sternum</a:t>
            </a:r>
            <a:r>
              <a:rPr lang="nl-NL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Hartpunt (</a:t>
            </a:r>
            <a:r>
              <a:rPr lang="nl-NL" i="1" dirty="0"/>
              <a:t>apex</a:t>
            </a:r>
            <a:r>
              <a:rPr lang="nl-NL" dirty="0"/>
              <a:t>) wijst naar links. </a:t>
            </a:r>
          </a:p>
          <a:p>
            <a:pPr marL="0" indent="0">
              <a:buNone/>
            </a:pPr>
            <a:r>
              <a:rPr lang="nl-NL" dirty="0"/>
              <a:t>De wand van het hart bestaat van </a:t>
            </a:r>
            <a:r>
              <a:rPr lang="nl-NL" b="1" dirty="0"/>
              <a:t>binnen naar buiten</a:t>
            </a:r>
            <a:r>
              <a:rPr lang="nl-NL" dirty="0"/>
              <a:t> uit: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err="1"/>
              <a:t>Endocard</a:t>
            </a:r>
            <a:r>
              <a:rPr lang="nl-NL" dirty="0"/>
              <a:t>: een laag endotheel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Myocard: hartspierweefsel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err="1"/>
              <a:t>Epicard</a:t>
            </a:r>
            <a:r>
              <a:rPr lang="nl-NL" dirty="0"/>
              <a:t>: buitenbekleding van het hart bestaande uit een dunne laag bindweefsel</a:t>
            </a:r>
          </a:p>
          <a:p>
            <a:pPr marL="0" indent="0">
              <a:buNone/>
            </a:pPr>
            <a:r>
              <a:rPr lang="nl-NL" dirty="0"/>
              <a:t>Het hart ligt in het </a:t>
            </a:r>
            <a:r>
              <a:rPr lang="nl-NL" b="1" dirty="0"/>
              <a:t>pericard:</a:t>
            </a:r>
            <a:r>
              <a:rPr lang="nl-NL" dirty="0"/>
              <a:t> het hartzakje.</a:t>
            </a:r>
          </a:p>
          <a:p>
            <a:pPr marL="0" indent="0">
              <a:buNone/>
            </a:pPr>
            <a:r>
              <a:rPr lang="nl-NL" dirty="0"/>
              <a:t>De hartboezems zijn van elkaar gescheiden door een </a:t>
            </a:r>
            <a:r>
              <a:rPr lang="nl-NL" b="1" dirty="0"/>
              <a:t>atriumseptum</a:t>
            </a:r>
            <a:r>
              <a:rPr lang="nl-NL" dirty="0"/>
              <a:t>, de hartkamers zijn van elkaar gescheiden door een </a:t>
            </a:r>
            <a:r>
              <a:rPr lang="nl-NL" b="1" dirty="0"/>
              <a:t>ventrikelseptum.</a:t>
            </a:r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683" y="1568940"/>
            <a:ext cx="23812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7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nl-NL" sz="4800" dirty="0"/>
              <a:t>Opdracht volgende week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913" y="2386051"/>
            <a:ext cx="2266032" cy="344885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63613" y="1991360"/>
            <a:ext cx="6447667" cy="431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1600" dirty="0"/>
              <a:t>Teken </a:t>
            </a:r>
            <a:r>
              <a:rPr lang="nl-NL" sz="1600" b="1" dirty="0"/>
              <a:t>zélf</a:t>
            </a:r>
            <a:r>
              <a:rPr lang="nl-NL" sz="1600" dirty="0"/>
              <a:t> het hart, met de grote en kleine bloedsomloop. Zorg ervoor dat de volgende onderdelen aanwezig zijn: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Rechterboezem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Linkerboezem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Linkerkamer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Rechterkamer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Longslagader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Longader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Aorta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Bovenste + onderste holle ader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AV-klep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Pulmonalisklep</a:t>
            </a:r>
          </a:p>
          <a:p>
            <a:pPr marL="0" indent="0">
              <a:buNone/>
            </a:pPr>
            <a:r>
              <a:rPr lang="nl-NL" sz="1600" dirty="0"/>
              <a:t>En maak de taak in It’s Learning!</a:t>
            </a:r>
          </a:p>
        </p:txBody>
      </p:sp>
    </p:spTree>
    <p:extLst>
      <p:ext uri="{BB962C8B-B14F-4D97-AF65-F5344CB8AC3E}">
        <p14:creationId xmlns:p14="http://schemas.microsoft.com/office/powerpoint/2010/main" val="64392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Hart en bloedvaten!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Theorie bloedsomloop, hart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Filmpje bloedsomloop Juf Daniëlle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Taak maken en opdracht tekenen bloedsomloop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112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D5FB1-7C95-4902-9F8C-018227D82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nl-NL" dirty="0"/>
              <a:t>De basis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4C4340-5CB6-4198-AF4A-2B2E3A042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5" y="1943100"/>
            <a:ext cx="6241861" cy="4196444"/>
          </a:xfrm>
        </p:spPr>
        <p:txBody>
          <a:bodyPr>
            <a:normAutofit/>
          </a:bodyPr>
          <a:lstStyle/>
          <a:p>
            <a:r>
              <a:rPr lang="nl-NL" sz="1800" dirty="0"/>
              <a:t>Ons hart bestaat uit twee helften: de </a:t>
            </a:r>
            <a:r>
              <a:rPr lang="nl-NL" sz="1800" b="1" dirty="0"/>
              <a:t>linkerhelft</a:t>
            </a:r>
            <a:r>
              <a:rPr lang="nl-NL" sz="1800" dirty="0"/>
              <a:t> en de </a:t>
            </a:r>
            <a:r>
              <a:rPr lang="nl-NL" sz="1800" b="1" dirty="0"/>
              <a:t>rechterhelft.</a:t>
            </a:r>
            <a:endParaRPr lang="nl-NL" sz="1800" dirty="0"/>
          </a:p>
          <a:p>
            <a:r>
              <a:rPr lang="nl-NL" sz="1800" dirty="0"/>
              <a:t>Vanuit ons hart ontspringen er twee bloedsomlopen: de </a:t>
            </a:r>
            <a:r>
              <a:rPr lang="nl-NL" sz="1800" b="1" dirty="0"/>
              <a:t>grote bloedsomloop</a:t>
            </a:r>
            <a:r>
              <a:rPr lang="nl-NL" sz="1800" dirty="0"/>
              <a:t> en de </a:t>
            </a:r>
            <a:r>
              <a:rPr lang="nl-NL" sz="1800" b="1" dirty="0"/>
              <a:t>kleine bloedsomloop</a:t>
            </a:r>
            <a:r>
              <a:rPr lang="nl-NL" sz="1800" dirty="0"/>
              <a:t>.</a:t>
            </a:r>
          </a:p>
          <a:p>
            <a:r>
              <a:rPr lang="nl-NL" sz="1800" dirty="0"/>
              <a:t>De rechterhelft van het hart pompt vanuit het lichaam naar de longen toe, de linkerhelft van het hart van de longen naar de rest van het lichaam.</a:t>
            </a:r>
          </a:p>
          <a:p>
            <a:r>
              <a:rPr lang="nl-NL" sz="1800" dirty="0"/>
              <a:t>Om bloed rond te kunnen pompen, heeft het hart bloedvaten die van het hart af en naar het hart toe lopen, de slagaders en de aderen.</a:t>
            </a:r>
          </a:p>
          <a:p>
            <a:r>
              <a:rPr lang="nl-NL" sz="1800" dirty="0"/>
              <a:t>De bekendste hiervan is de </a:t>
            </a:r>
            <a:r>
              <a:rPr lang="nl-NL" sz="1800" b="1" dirty="0"/>
              <a:t>aorta (de grote lichaamsslagader)</a:t>
            </a:r>
            <a:r>
              <a:rPr lang="nl-NL" sz="1800" dirty="0"/>
              <a:t>. Deze zorgt voor zuurstofrijk bloed in het hele lichaam.</a:t>
            </a:r>
          </a:p>
        </p:txBody>
      </p:sp>
      <p:pic>
        <p:nvPicPr>
          <p:cNvPr id="5122" name="Picture 2" descr="U-Talent | De potentie van het hart">
            <a:extLst>
              <a:ext uri="{FF2B5EF4-FFF2-40B4-BE49-F238E27FC236}">
                <a16:creationId xmlns:a16="http://schemas.microsoft.com/office/drawing/2014/main" id="{F4786572-10CA-4046-8C54-285276DC5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"/>
          <a:stretch/>
        </p:blipFill>
        <p:spPr bwMode="auto">
          <a:xfrm>
            <a:off x="7552267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57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FD4DB23-D715-436B-AF48-2462EB568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nl-NL" sz="3700"/>
              <a:t>Bloedsomloop (circulatie)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1CD82D9-7F92-43A7-A291-8AFA69FBE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9172" y="2094569"/>
            <a:ext cx="5019031" cy="4189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Met de bloedsomloop wordt het </a:t>
            </a:r>
            <a:r>
              <a:rPr lang="nl-NL" sz="1600" b="1" dirty="0"/>
              <a:t>stromen van het bloed door het bloedvatenstelsel</a:t>
            </a:r>
            <a:r>
              <a:rPr lang="nl-NL" sz="1600" dirty="0"/>
              <a:t> bedoeld. De bloedsomloop wordt in gang gehouden door het </a:t>
            </a:r>
            <a:r>
              <a:rPr lang="nl-NL" sz="1600" i="1" dirty="0"/>
              <a:t>cor </a:t>
            </a:r>
            <a:r>
              <a:rPr lang="nl-NL" sz="1600" dirty="0"/>
              <a:t>(hart).  -&gt; hier verderop meer over</a:t>
            </a:r>
          </a:p>
          <a:p>
            <a:pPr marL="0" indent="0">
              <a:buNone/>
            </a:pPr>
            <a:r>
              <a:rPr lang="nl-NL" sz="1600" dirty="0"/>
              <a:t>Het bloedvatenstelsel wordt onderverdeeld in 3 bloedvaten: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</a:t>
            </a:r>
            <a:r>
              <a:rPr lang="nl-NL" sz="1600" b="1" dirty="0"/>
              <a:t>Arteriën</a:t>
            </a:r>
            <a:r>
              <a:rPr lang="nl-NL" sz="1600" dirty="0"/>
              <a:t> (slagaderen): zij hebben </a:t>
            </a:r>
            <a:r>
              <a:rPr lang="nl-NL" sz="1600" dirty="0">
                <a:solidFill>
                  <a:srgbClr val="FF0000"/>
                </a:solidFill>
              </a:rPr>
              <a:t>zuurstofrijkbloed</a:t>
            </a:r>
            <a:r>
              <a:rPr lang="nl-NL" sz="1600" dirty="0"/>
              <a:t>, </a:t>
            </a:r>
            <a:r>
              <a:rPr lang="nl-NL" sz="1600" b="1" dirty="0"/>
              <a:t>behalve</a:t>
            </a:r>
            <a:r>
              <a:rPr lang="nl-NL" sz="1600" dirty="0"/>
              <a:t> de longslagader. De stroomrichting van het bloed is van het hart </a:t>
            </a:r>
            <a:r>
              <a:rPr lang="nl-NL" sz="1600" u="sng" dirty="0"/>
              <a:t>af</a:t>
            </a:r>
            <a:endParaRPr lang="nl-N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</a:t>
            </a:r>
            <a:r>
              <a:rPr lang="nl-NL" sz="1600" b="1" dirty="0"/>
              <a:t>Venen</a:t>
            </a:r>
            <a:r>
              <a:rPr lang="nl-NL" sz="1600" dirty="0"/>
              <a:t> (aderen): bevatten </a:t>
            </a:r>
            <a:r>
              <a:rPr lang="nl-NL" sz="1600" dirty="0">
                <a:solidFill>
                  <a:srgbClr val="00B0F0"/>
                </a:solidFill>
              </a:rPr>
              <a:t>zuurstofarm</a:t>
            </a:r>
            <a:r>
              <a:rPr lang="nl-NL" sz="1600" dirty="0"/>
              <a:t> bloed, </a:t>
            </a:r>
            <a:r>
              <a:rPr lang="nl-NL" sz="1600" b="1" dirty="0"/>
              <a:t>behalve </a:t>
            </a:r>
            <a:r>
              <a:rPr lang="nl-NL" sz="1600" dirty="0"/>
              <a:t>de longvenen. De stroomrichting van het bloed is naar het hart </a:t>
            </a:r>
            <a:r>
              <a:rPr lang="nl-NL" sz="1600" u="sng" dirty="0"/>
              <a:t>toe</a:t>
            </a:r>
            <a:r>
              <a:rPr lang="nl-NL" sz="16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</a:t>
            </a:r>
            <a:r>
              <a:rPr lang="nl-NL" sz="1600" b="1" dirty="0"/>
              <a:t>Capillairen</a:t>
            </a:r>
            <a:r>
              <a:rPr lang="nl-NL" sz="1600" dirty="0"/>
              <a:t> (haarvaten): vormen de verbinding tussen de kleinste arterietakken en kleinste venentakjes. </a:t>
            </a:r>
          </a:p>
        </p:txBody>
      </p:sp>
      <p:pic>
        <p:nvPicPr>
          <p:cNvPr id="1026" name="Picture 2" descr="Kennisbank Biologie">
            <a:extLst>
              <a:ext uri="{FF2B5EF4-FFF2-40B4-BE49-F238E27FC236}">
                <a16:creationId xmlns:a16="http://schemas.microsoft.com/office/drawing/2014/main" id="{3E68AC48-6A95-437E-B375-2354F6FB6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8232" y="960120"/>
            <a:ext cx="3851530" cy="494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19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nl-NL" sz="4000" cap="none" dirty="0"/>
              <a:t>Grote en kleine bloedsomloop</a:t>
            </a:r>
          </a:p>
        </p:txBody>
      </p:sp>
      <p:pic>
        <p:nvPicPr>
          <p:cNvPr id="5" name="Picture 2" descr="Kennisbank Biologie">
            <a:extLst>
              <a:ext uri="{FF2B5EF4-FFF2-40B4-BE49-F238E27FC236}">
                <a16:creationId xmlns:a16="http://schemas.microsoft.com/office/drawing/2014/main" id="{3A63D521-8590-47BB-85F7-09FC74ED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8400" y="2325091"/>
            <a:ext cx="2967874" cy="380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34043" y="2249423"/>
            <a:ext cx="6191182" cy="4122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Binnen de bloedsomloop worden de </a:t>
            </a:r>
            <a:r>
              <a:rPr lang="nl-NL" sz="2000" b="1" dirty="0"/>
              <a:t>grote</a:t>
            </a:r>
            <a:r>
              <a:rPr lang="nl-NL" sz="2000" dirty="0"/>
              <a:t> en de </a:t>
            </a:r>
            <a:r>
              <a:rPr lang="nl-NL" sz="2000" b="1" dirty="0"/>
              <a:t>kleine</a:t>
            </a:r>
            <a:r>
              <a:rPr lang="nl-NL" sz="2000" dirty="0"/>
              <a:t> bloedsomloop onderscheiden.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 </a:t>
            </a:r>
            <a:r>
              <a:rPr lang="nl-NL" sz="2000" b="1" dirty="0"/>
              <a:t>Grote bloedsomloop</a:t>
            </a:r>
            <a:r>
              <a:rPr lang="nl-NL" sz="2000" dirty="0"/>
              <a:t>: begint bij linker ventrikel (kamer) en de aorta (lichaamsslagader) en eindigt in de beide vena </a:t>
            </a:r>
            <a:r>
              <a:rPr lang="nl-NL" sz="2000" dirty="0" err="1"/>
              <a:t>cavae</a:t>
            </a:r>
            <a:r>
              <a:rPr lang="nl-NL" sz="2000" dirty="0"/>
              <a:t> (bovenste en onderste holle ader).</a:t>
            </a:r>
          </a:p>
          <a:p>
            <a:pPr marL="0" indent="0">
              <a:buNone/>
            </a:pPr>
            <a:r>
              <a:rPr lang="nl-NL" sz="2000" dirty="0"/>
              <a:t>De grote bloedsomloop zorgt voor de lichaamscirculatie (verbinding hart en organen).</a:t>
            </a:r>
          </a:p>
          <a:p>
            <a:pPr marL="0" indent="0">
              <a:buNone/>
            </a:pPr>
            <a:r>
              <a:rPr lang="nl-NL" sz="2000" b="1" i="1" dirty="0"/>
              <a:t>Ventrikel = kamer, atrium = boezem!</a:t>
            </a:r>
          </a:p>
        </p:txBody>
      </p:sp>
    </p:spTree>
    <p:extLst>
      <p:ext uri="{BB962C8B-B14F-4D97-AF65-F5344CB8AC3E}">
        <p14:creationId xmlns:p14="http://schemas.microsoft.com/office/powerpoint/2010/main" val="233536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nl-NL" sz="3500"/>
              <a:t>Kleine bloedsomloop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De </a:t>
            </a:r>
            <a:r>
              <a:rPr lang="nl-NL" b="1" dirty="0"/>
              <a:t>kleine bloedsomloop </a:t>
            </a:r>
            <a:r>
              <a:rPr lang="nl-NL" dirty="0"/>
              <a:t>zorgt ervoor dat zuurstofarm en koolzuurrijk bloed naar de longen kan stromen. </a:t>
            </a:r>
          </a:p>
          <a:p>
            <a:pPr marL="0" indent="0">
              <a:buNone/>
            </a:pPr>
            <a:r>
              <a:rPr lang="nl-NL" dirty="0"/>
              <a:t>Uiteindelijk wordt dit bloed zuurstofrijk en koolzuurarm en gaat het terug naar het hart,</a:t>
            </a:r>
            <a:r>
              <a:rPr lang="nl-NL" dirty="0">
                <a:sym typeface="Wingdings" panose="05000000000000000000" pitchFamily="2" charset="2"/>
              </a:rPr>
              <a:t> organen, enzovoort. </a:t>
            </a:r>
            <a:endParaRPr lang="nl-NL" dirty="0"/>
          </a:p>
        </p:txBody>
      </p:sp>
      <p:pic>
        <p:nvPicPr>
          <p:cNvPr id="5" name="Picture 2" descr="Kennisbank Biologie">
            <a:extLst>
              <a:ext uri="{FF2B5EF4-FFF2-40B4-BE49-F238E27FC236}">
                <a16:creationId xmlns:a16="http://schemas.microsoft.com/office/drawing/2014/main" id="{9499E677-79D8-4FC2-90D3-5552D9657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9920" y="640080"/>
            <a:ext cx="434808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9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Bloedvaten hart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475237"/>
              </p:ext>
            </p:extLst>
          </p:nvPr>
        </p:nvGraphicFramePr>
        <p:xfrm>
          <a:off x="1024128" y="2084832"/>
          <a:ext cx="10182778" cy="377455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91389">
                  <a:extLst>
                    <a:ext uri="{9D8B030D-6E8A-4147-A177-3AD203B41FA5}">
                      <a16:colId xmlns:a16="http://schemas.microsoft.com/office/drawing/2014/main" val="2039298106"/>
                    </a:ext>
                  </a:extLst>
                </a:gridCol>
                <a:gridCol w="5091389">
                  <a:extLst>
                    <a:ext uri="{9D8B030D-6E8A-4147-A177-3AD203B41FA5}">
                      <a16:colId xmlns:a16="http://schemas.microsoft.com/office/drawing/2014/main" val="2686370045"/>
                    </a:ext>
                  </a:extLst>
                </a:gridCol>
              </a:tblGrid>
              <a:tr h="1137785">
                <a:tc>
                  <a:txBody>
                    <a:bodyPr/>
                    <a:lstStyle/>
                    <a:p>
                      <a:r>
                        <a:rPr lang="nl-NL" sz="2400" b="0" i="1" dirty="0"/>
                        <a:t>Rechterboezem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0" dirty="0"/>
                        <a:t>Bovenste</a:t>
                      </a:r>
                      <a:r>
                        <a:rPr lang="nl-NL" sz="2400" b="0" baseline="0" dirty="0"/>
                        <a:t> holle </a:t>
                      </a:r>
                      <a:r>
                        <a:rPr lang="nl-NL" sz="2400" b="0" baseline="0" dirty="0">
                          <a:solidFill>
                            <a:srgbClr val="00B0F0"/>
                          </a:solidFill>
                        </a:rPr>
                        <a:t>ader</a:t>
                      </a:r>
                      <a:r>
                        <a:rPr lang="nl-NL" sz="2400" b="0" baseline="0" dirty="0"/>
                        <a:t> en onderste holle </a:t>
                      </a:r>
                      <a:r>
                        <a:rPr lang="nl-NL" sz="2400" b="0" baseline="0" dirty="0">
                          <a:solidFill>
                            <a:srgbClr val="00B0F0"/>
                          </a:solidFill>
                        </a:rPr>
                        <a:t>ader</a:t>
                      </a:r>
                      <a:endParaRPr lang="nl-NL" sz="2400" b="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63281"/>
                  </a:ext>
                </a:extLst>
              </a:tr>
              <a:tr h="659193">
                <a:tc>
                  <a:txBody>
                    <a:bodyPr/>
                    <a:lstStyle/>
                    <a:p>
                      <a:r>
                        <a:rPr lang="nl-NL" sz="2400" b="0" i="1" dirty="0"/>
                        <a:t>Rechterkamer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Linker &amp; rechter </a:t>
                      </a:r>
                      <a:r>
                        <a:rPr lang="nl-NL" sz="2400" dirty="0">
                          <a:solidFill>
                            <a:srgbClr val="00B0F0"/>
                          </a:solidFill>
                        </a:rPr>
                        <a:t>longslagader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705201"/>
                  </a:ext>
                </a:extLst>
              </a:tr>
              <a:tr h="659193">
                <a:tc>
                  <a:txBody>
                    <a:bodyPr/>
                    <a:lstStyle/>
                    <a:p>
                      <a:r>
                        <a:rPr lang="nl-NL" sz="2400" b="0" i="1" dirty="0"/>
                        <a:t>Linkerboezem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2 x 2 = 4 </a:t>
                      </a:r>
                      <a:r>
                        <a:rPr lang="nl-NL" sz="2400" dirty="0">
                          <a:solidFill>
                            <a:srgbClr val="FF0000"/>
                          </a:solidFill>
                        </a:rPr>
                        <a:t>longaders</a:t>
                      </a:r>
                      <a:r>
                        <a:rPr lang="nl-NL" sz="2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839638"/>
                  </a:ext>
                </a:extLst>
              </a:tr>
              <a:tr h="659193">
                <a:tc>
                  <a:txBody>
                    <a:bodyPr/>
                    <a:lstStyle/>
                    <a:p>
                      <a:r>
                        <a:rPr lang="nl-NL" sz="2400" b="0" i="1" dirty="0"/>
                        <a:t>Linkerkamer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Grote </a:t>
                      </a:r>
                      <a:r>
                        <a:rPr lang="nl-NL" sz="2400" dirty="0">
                          <a:solidFill>
                            <a:srgbClr val="FF0000"/>
                          </a:solidFill>
                        </a:rPr>
                        <a:t>lichaamsslagader</a:t>
                      </a:r>
                      <a:r>
                        <a:rPr lang="nl-NL" sz="2400" baseline="0" dirty="0"/>
                        <a:t> (=aorta)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067566"/>
                  </a:ext>
                </a:extLst>
              </a:tr>
              <a:tr h="659193">
                <a:tc>
                  <a:txBody>
                    <a:bodyPr/>
                    <a:lstStyle/>
                    <a:p>
                      <a:r>
                        <a:rPr lang="nl-NL" sz="2400" b="0" i="1" dirty="0"/>
                        <a:t>Bloedvaten</a:t>
                      </a:r>
                      <a:r>
                        <a:rPr lang="nl-NL" sz="2400" b="0" i="1" baseline="0" dirty="0"/>
                        <a:t> naar hart zelf</a:t>
                      </a:r>
                      <a:endParaRPr lang="nl-NL" sz="2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FF0000"/>
                          </a:solidFill>
                        </a:rPr>
                        <a:t>Kransslagaders</a:t>
                      </a:r>
                      <a:r>
                        <a:rPr lang="nl-NL" sz="2400" baseline="0" dirty="0"/>
                        <a:t> 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404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73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0"/>
            <a:ext cx="10049096" cy="67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0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7C9ABFB-47C0-4209-8582-CCE27BC65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nl-NL" sz="4100"/>
              <a:t>hartkleppen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3537B80-6184-48FB-ACA1-304647BA2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0881" y="1920240"/>
            <a:ext cx="4722368" cy="4297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400" dirty="0"/>
              <a:t>Het hart kent 4 kleppen: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400" dirty="0"/>
              <a:t> De </a:t>
            </a:r>
            <a:r>
              <a:rPr lang="nl-NL" sz="1400" b="1" dirty="0" err="1"/>
              <a:t>mitralisklep</a:t>
            </a:r>
            <a:r>
              <a:rPr lang="nl-NL" sz="1400" dirty="0"/>
              <a:t>: overgang van linker atrium naar linker ventrikel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400" dirty="0"/>
              <a:t> De </a:t>
            </a:r>
            <a:r>
              <a:rPr lang="nl-NL" sz="1400" b="1" dirty="0" err="1"/>
              <a:t>tricuspidalisklep</a:t>
            </a:r>
            <a:r>
              <a:rPr lang="nl-NL" sz="1400" b="1" dirty="0"/>
              <a:t>:</a:t>
            </a:r>
            <a:r>
              <a:rPr lang="nl-NL" sz="1400" dirty="0"/>
              <a:t> op de overgang van rechter atrium naar rechter ventrikel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400" dirty="0"/>
              <a:t> De </a:t>
            </a:r>
            <a:r>
              <a:rPr lang="nl-NL" sz="1400" b="1" dirty="0"/>
              <a:t>aortaklep</a:t>
            </a:r>
            <a:r>
              <a:rPr lang="nl-NL" sz="1400" dirty="0"/>
              <a:t>: op de overgang van linker ventrikel naar aorta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400" dirty="0"/>
              <a:t> De </a:t>
            </a:r>
            <a:r>
              <a:rPr lang="nl-NL" sz="1400" b="1" dirty="0" err="1"/>
              <a:t>pulmonalisklep</a:t>
            </a:r>
            <a:r>
              <a:rPr lang="nl-NL" sz="1400" b="1" dirty="0"/>
              <a:t>:</a:t>
            </a:r>
            <a:r>
              <a:rPr lang="nl-NL" sz="1400" dirty="0"/>
              <a:t> op de overgang van rechter ventrikel naar arterie </a:t>
            </a:r>
            <a:r>
              <a:rPr lang="nl-NL" sz="1400" dirty="0" err="1"/>
              <a:t>pulmonalis</a:t>
            </a:r>
            <a:r>
              <a:rPr lang="nl-NL" sz="1400" dirty="0"/>
              <a:t>.</a:t>
            </a:r>
          </a:p>
          <a:p>
            <a:pPr marL="0" indent="0">
              <a:buNone/>
            </a:pPr>
            <a:r>
              <a:rPr lang="nl-NL" sz="1400" dirty="0"/>
              <a:t>Functie hartkleppen: kleppen kunnen slechts in één richting bloed laten passeren, waardoor bloed nooit de verkeerde kant op kan stromen.</a:t>
            </a:r>
          </a:p>
          <a:p>
            <a:pPr marL="0" indent="0">
              <a:buNone/>
            </a:pPr>
            <a:r>
              <a:rPr lang="nl-NL" sz="1400" i="1" dirty="0" err="1"/>
              <a:t>Pulmo</a:t>
            </a:r>
            <a:r>
              <a:rPr lang="nl-NL" sz="1400" i="1" dirty="0"/>
              <a:t> = long</a:t>
            </a:r>
          </a:p>
          <a:p>
            <a:pPr marL="0" indent="0">
              <a:buNone/>
            </a:pPr>
            <a:r>
              <a:rPr lang="nl-NL" sz="1400" i="1" dirty="0"/>
              <a:t>Arterie = slagader</a:t>
            </a:r>
          </a:p>
          <a:p>
            <a:pPr marL="0" indent="0">
              <a:buNone/>
            </a:pPr>
            <a:r>
              <a:rPr lang="nl-NL" sz="1400" i="1" dirty="0"/>
              <a:t>Vene = ader </a:t>
            </a:r>
            <a:r>
              <a:rPr lang="nl-NL" sz="1400" b="1" i="1" dirty="0"/>
              <a:t>Ventrikel = kamer, atrium = boezem!</a:t>
            </a:r>
          </a:p>
        </p:txBody>
      </p:sp>
      <p:pic>
        <p:nvPicPr>
          <p:cNvPr id="2050" name="Picture 2" descr="Kleplijden | Hartcentrum Gent">
            <a:extLst>
              <a:ext uri="{FF2B5EF4-FFF2-40B4-BE49-F238E27FC236}">
                <a16:creationId xmlns:a16="http://schemas.microsoft.com/office/drawing/2014/main" id="{DDC93354-96A2-48AA-9368-6D8C0C0B9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" r="-1" b="10547"/>
          <a:stretch/>
        </p:blipFill>
        <p:spPr bwMode="auto">
          <a:xfrm>
            <a:off x="7056116" y="960120"/>
            <a:ext cx="4175762" cy="494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98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Aangepast 4">
      <a:dk1>
        <a:sysClr val="windowText" lastClr="000000"/>
      </a:dk1>
      <a:lt1>
        <a:sysClr val="window" lastClr="FFFFFF"/>
      </a:lt1>
      <a:dk2>
        <a:srgbClr val="757070"/>
      </a:dk2>
      <a:lt2>
        <a:srgbClr val="E7E6E6"/>
      </a:lt2>
      <a:accent1>
        <a:srgbClr val="996600"/>
      </a:accent1>
      <a:accent2>
        <a:srgbClr val="E8A67E"/>
      </a:accent2>
      <a:accent3>
        <a:srgbClr val="A5A5A5"/>
      </a:accent3>
      <a:accent4>
        <a:srgbClr val="EACFA4"/>
      </a:accent4>
      <a:accent5>
        <a:srgbClr val="996600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Sagona ExtraLight"/>
        <a:ea typeface=""/>
        <a:cs typeface=""/>
      </a:majorFont>
      <a:minorFont>
        <a:latin typeface="Sagona ExtraLight"/>
        <a:ea typeface=""/>
        <a:cs typeface="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865</Words>
  <Application>Microsoft Office PowerPoint</Application>
  <PresentationFormat>Breedbeeld</PresentationFormat>
  <Paragraphs>87</Paragraphs>
  <Slides>14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Sagona ExtraLight</vt:lpstr>
      <vt:lpstr>Tw Cen MT</vt:lpstr>
      <vt:lpstr>Wingdings 3</vt:lpstr>
      <vt:lpstr>Integraal</vt:lpstr>
      <vt:lpstr>MK2 Periode 6</vt:lpstr>
      <vt:lpstr>Planning vandaag</vt:lpstr>
      <vt:lpstr>De basis</vt:lpstr>
      <vt:lpstr>Bloedsomloop (circulatie)</vt:lpstr>
      <vt:lpstr>Grote en kleine bloedsomloop</vt:lpstr>
      <vt:lpstr>Kleine bloedsomloop</vt:lpstr>
      <vt:lpstr>Bloedvaten hart</vt:lpstr>
      <vt:lpstr>PowerPoint-presentatie</vt:lpstr>
      <vt:lpstr>hartkleppen</vt:lpstr>
      <vt:lpstr>Prikkelgeleidings-systeem                                                                                                                                                                                    </vt:lpstr>
      <vt:lpstr>PowerPoint-presentatie</vt:lpstr>
      <vt:lpstr>Hartcyclus </vt:lpstr>
      <vt:lpstr>Anatomie hart (COR)</vt:lpstr>
      <vt:lpstr>Opdracht volgende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MK2 Periode 6</dc:title>
  <dc:creator>Hanneke van Tuinen</dc:creator>
  <cp:lastModifiedBy>Hanneke van Tuinen</cp:lastModifiedBy>
  <cp:revision>1</cp:revision>
  <dcterms:created xsi:type="dcterms:W3CDTF">2020-12-08T09:03:37Z</dcterms:created>
  <dcterms:modified xsi:type="dcterms:W3CDTF">2020-12-08T11:39:19Z</dcterms:modified>
</cp:coreProperties>
</file>